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256" r:id="rId3"/>
    <p:sldId id="257" r:id="rId4"/>
    <p:sldId id="258" r:id="rId5"/>
    <p:sldId id="259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38" y="5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DF000D-D972-5E66-4060-C751F6E2C6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62426C2-D3CC-0981-54E9-72773610AE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C5CCF40-15D9-F76B-D3FF-123C9D4A4A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85DA5B-0D25-4659-8443-5C50C109AA0F}" type="datetimeFigureOut">
              <a:rPr lang="pt-BR" smtClean="0"/>
              <a:t>09/12/2022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0FBA6CD-A51A-3928-D923-413AA2FE34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6BEEB80-7007-A5E8-4CB4-DD5EDE5228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2512C6-A5BC-4061-938D-610033EA02D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979317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467AEE8-028C-8191-3991-E4F397B14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9FE5247F-7C15-F2EE-F891-CF7261026A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66AC41F-72E5-B2FC-09D9-B144BC800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85DA5B-0D25-4659-8443-5C50C109AA0F}" type="datetimeFigureOut">
              <a:rPr lang="pt-BR" smtClean="0"/>
              <a:t>09/12/2022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6E817E9-5DEC-A8B8-9CF2-E03A0B011E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9BCB023-B63E-7FAF-A279-7B3C71FFB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2512C6-A5BC-4061-938D-610033EA02D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741694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F76A41A1-87C4-0504-74B7-C618E6BBE0D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4FA78F6F-FFF0-6A35-1463-97761CC9C8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23C798A-F437-1ED8-CBCE-EF9CDC47D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85DA5B-0D25-4659-8443-5C50C109AA0F}" type="datetimeFigureOut">
              <a:rPr lang="pt-BR" smtClean="0"/>
              <a:t>09/12/2022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99B306D-8CBD-6A2A-462B-B603933111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4180943-3580-AF24-E2BF-2D6E712DFC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2512C6-A5BC-4061-938D-610033EA02D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762155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77F202C-DE7F-6F8E-AEB2-D3DDC4F64A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BED33E2-1C16-A826-0F2F-24776893C4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DAB68D0-A6DC-8882-C8B1-035C226174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85DA5B-0D25-4659-8443-5C50C109AA0F}" type="datetimeFigureOut">
              <a:rPr lang="pt-BR" smtClean="0"/>
              <a:t>09/12/2022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6F1FAB4-A722-7682-C99E-CAB3FE802A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6D96AB7-0855-F7F8-0BB8-0E39EB0EB1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2512C6-A5BC-4061-938D-610033EA02D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152563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F60641-7EFF-0558-37BC-B1AD84948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A9544F5-699C-C516-38E4-B00B4DC632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2644429-69B0-D90A-7A58-2F8094AB3B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85DA5B-0D25-4659-8443-5C50C109AA0F}" type="datetimeFigureOut">
              <a:rPr lang="pt-BR" smtClean="0"/>
              <a:t>09/12/2022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42A38F4-E9AC-CAE1-BAB4-F537EACAE1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D4CD658-6D9B-5E4B-29EF-48DBC3135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2512C6-A5BC-4061-938D-610033EA02D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391514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41B3D9-A29D-883C-69FF-9571845B44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8DF29D4-E323-E615-B33A-765D782812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1C2A4CC7-813A-BBD6-043B-DA11919DAC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0B1482B-7928-0E2C-F5E7-8ED1F46D3A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85DA5B-0D25-4659-8443-5C50C109AA0F}" type="datetimeFigureOut">
              <a:rPr lang="pt-BR" smtClean="0"/>
              <a:t>09/12/2022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31C3BCF-9CDB-C95E-AC6A-0515B57AC3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A44812A-FECA-B108-8C27-162686389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2512C6-A5BC-4061-938D-610033EA02D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001055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EFABBC4-7924-2BEE-DEA1-826111ABAD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ED4DD44-70F6-83ED-A080-2C8A9B4831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D25242D8-7CB1-D6F6-8844-914EE04E2F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508F49EC-F208-4092-C36E-ABAB59FEF4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F23EA3C2-5E25-348D-E163-0672B1EBE1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83B6AD5E-0BCE-91C4-8A50-E8770F3809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85DA5B-0D25-4659-8443-5C50C109AA0F}" type="datetimeFigureOut">
              <a:rPr lang="pt-BR" smtClean="0"/>
              <a:t>09/12/2022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D3C16310-6BEC-D444-8DC2-394236C40A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6A746F13-C60A-BAE7-BEC9-93A994DDD3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2512C6-A5BC-4061-938D-610033EA02D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889658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F21071-5E81-6EC5-2A1E-CA60AA61D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4259BB77-91D0-AA0F-9D6D-55FBD4B122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85DA5B-0D25-4659-8443-5C50C109AA0F}" type="datetimeFigureOut">
              <a:rPr lang="pt-BR" smtClean="0"/>
              <a:t>09/12/2022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938F5A98-0961-C336-896B-77C49DD010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BF0E787A-79D1-2159-3B98-B5A4D0A94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2512C6-A5BC-4061-938D-610033EA02D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68673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732CF52C-2A21-4F59-8397-012B822E20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85DA5B-0D25-4659-8443-5C50C109AA0F}" type="datetimeFigureOut">
              <a:rPr lang="pt-BR" smtClean="0"/>
              <a:t>09/12/2022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74C7C2DA-F739-D20E-1894-FBA6780C3C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B724B3AA-DCBC-0C71-41EA-29832F6116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2512C6-A5BC-4061-938D-610033EA02D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696047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0C059A6-B303-FA3F-E840-E7B299116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FF7FEE2-90DA-42B9-306C-CC498A600A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3C82AFFB-C394-606C-E14B-F5F4A9DFBE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C570F0CC-00B4-8DAE-05CE-CA7D545851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85DA5B-0D25-4659-8443-5C50C109AA0F}" type="datetimeFigureOut">
              <a:rPr lang="pt-BR" smtClean="0"/>
              <a:t>09/12/2022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EB5FB351-327F-7F83-6661-AF162B27C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991AB16A-D745-A2ED-0BFA-64D8DF7610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2512C6-A5BC-4061-938D-610033EA02D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282954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10859B-6DC2-5970-6278-6E6C43C922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40F90F34-3B82-A387-F5BB-4E02EC00B18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3E3C2207-658D-14DD-89E5-03FFEF0C01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B6F75E5C-AAD6-3CA4-765C-C110FEE8BF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85DA5B-0D25-4659-8443-5C50C109AA0F}" type="datetimeFigureOut">
              <a:rPr lang="pt-BR" smtClean="0"/>
              <a:t>09/12/2022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696E112D-03F5-E065-7993-70D19F91DB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E822882B-141B-4944-FE2C-561BDBA19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2512C6-A5BC-4061-938D-610033EA02D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075978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356DFFD9-9563-AC1D-8B9A-C10E1CF93B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056911C-D45F-A2BE-0368-90BB898C31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868CF18-BE6D-71C1-55CB-B5FDB60EC05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85DA5B-0D25-4659-8443-5C50C109AA0F}" type="datetimeFigureOut">
              <a:rPr lang="pt-BR" smtClean="0"/>
              <a:t>09/12/2022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3C9B54E-1778-23D5-3D29-EE27614025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0711C9C-E4D0-D42F-D156-7A8E3FF2A8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2512C6-A5BC-4061-938D-610033EA02D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89467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F393D6-012B-530B-CCF8-42FBEE468E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890106"/>
            <a:ext cx="9144000" cy="2387600"/>
          </a:xfrm>
        </p:spPr>
        <p:txBody>
          <a:bodyPr>
            <a:normAutofit/>
          </a:bodyPr>
          <a:lstStyle/>
          <a:p>
            <a:r>
              <a:rPr lang="pt-BR" sz="13800" b="1" dirty="0"/>
              <a:t>BEFORE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641E453-2DEC-EEBF-358D-CDF8B74D79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69781"/>
            <a:ext cx="9144000" cy="1655762"/>
          </a:xfrm>
        </p:spPr>
        <p:txBody>
          <a:bodyPr/>
          <a:lstStyle/>
          <a:p>
            <a:r>
              <a:rPr lang="pt-BR" dirty="0"/>
              <a:t>15/11/2022</a:t>
            </a:r>
          </a:p>
        </p:txBody>
      </p:sp>
    </p:spTree>
    <p:extLst>
      <p:ext uri="{BB962C8B-B14F-4D97-AF65-F5344CB8AC3E}">
        <p14:creationId xmlns:p14="http://schemas.microsoft.com/office/powerpoint/2010/main" val="35274905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38E7455-AB6A-FE85-222F-13139557DE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4C38675-16F4-9BD3-A2CA-A0F2CBF64F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0509644-DF6C-202F-A11F-453FD0F156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8506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EBDA4374-603B-339D-F68C-66229B46D3B7}"/>
              </a:ext>
            </a:extLst>
          </p:cNvPr>
          <p:cNvSpPr txBox="1">
            <a:spLocks/>
          </p:cNvSpPr>
          <p:nvPr/>
        </p:nvSpPr>
        <p:spPr>
          <a:xfrm>
            <a:off x="1524000" y="1890106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13800" b="1" dirty="0"/>
              <a:t>AFTER</a:t>
            </a:r>
          </a:p>
        </p:txBody>
      </p:sp>
      <p:sp>
        <p:nvSpPr>
          <p:cNvPr id="7" name="Subtítulo 2">
            <a:extLst>
              <a:ext uri="{FF2B5EF4-FFF2-40B4-BE49-F238E27FC236}">
                <a16:creationId xmlns:a16="http://schemas.microsoft.com/office/drawing/2014/main" id="{86F5771B-E80E-F7F9-BDA1-068FE561B60C}"/>
              </a:ext>
            </a:extLst>
          </p:cNvPr>
          <p:cNvSpPr txBox="1">
            <a:spLocks/>
          </p:cNvSpPr>
          <p:nvPr/>
        </p:nvSpPr>
        <p:spPr>
          <a:xfrm>
            <a:off x="1524000" y="4369781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dirty="0"/>
              <a:t>07/12/2022</a:t>
            </a:r>
          </a:p>
        </p:txBody>
      </p:sp>
    </p:spTree>
    <p:extLst>
      <p:ext uri="{BB962C8B-B14F-4D97-AF65-F5344CB8AC3E}">
        <p14:creationId xmlns:p14="http://schemas.microsoft.com/office/powerpoint/2010/main" val="37732676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171031-A1A5-590F-5376-93A79F2C3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3012FBD-776D-07D6-2B06-3579621FAD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BFF3DAB-CCC6-8CB6-3B90-AF77EA4E2D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87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171031-A1A5-590F-5376-93A79F2C3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3012FBD-776D-07D6-2B06-3579621FAD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F9DED8D8-CFC2-2EEB-1C12-A8B079E549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3822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FA48397-1B61-D1E5-3C65-5FD1569AE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6E7367D-4D47-5043-83DD-088A5B94F7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11FED6C-3D94-68F2-5758-79F386E94F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9732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FA48397-1B61-D1E5-3C65-5FD1569AE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6E7367D-4D47-5043-83DD-088A5B94F7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B79FFB7-0D4D-D6D9-A4A4-22846085D7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2730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FA48397-1B61-D1E5-3C65-5FD1569AE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6E7367D-4D47-5043-83DD-088A5B94F7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C1BE046-32EB-E2BC-A7F7-AB26AB7614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291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D6E5C4-D5C8-F693-86F2-FD489A35D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14FEE33-F124-256A-7F66-8F5626AF1C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4F55232-5A5F-5CDB-4AD1-938FD36F0F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0564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58098D-A0DA-C770-186C-D3CC47AB2D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4023671-3B4F-E2E5-B50B-3442B156C7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21EB3D8-8FB8-40C0-2169-B1D5D473AC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8374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9E910C-E7AB-4E84-4A36-3AE1CB90C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C8EC752-8ED4-70C5-7157-9FE541A475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D20F04C-0BF2-D5BA-992A-48C2837FEF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6437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6E1E5649-8231-531E-F2A1-55D0BED66C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9065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9BC21E-FB5E-D360-F3AC-881413DAD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FC57BFE-32E2-65D6-4863-908194D5C8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86A5960-30B1-53C8-E631-AA35F920DC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3700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9BC21E-FB5E-D360-F3AC-881413DAD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FC57BFE-32E2-65D6-4863-908194D5C8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36A9906C-2B26-F0CA-4600-9B28D1B26B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7133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9F2F81-77F8-F642-F707-33178B4250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AE04789-ACB5-4815-1C6D-FFE0FD0E5D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388907C-5EC9-4C11-E2D7-446ABE2208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1037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48533E-35B6-1985-7135-D23708262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F9A3F31-B648-F4C6-E2E3-62E6F71E0A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F4E13DF-9BD1-816E-0582-7F3FD68FFC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0"/>
            <a:ext cx="6029818" cy="685800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D246B714-2455-F487-6D11-05D7A7096C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09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1219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71C04597-977B-FC72-013C-00201D7C02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1763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343C7516-FB25-D1BE-56CC-35BD360A3D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0171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91DD9EC4-22AC-411C-FB86-31FB073794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7185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EBDA4374-603B-339D-F68C-66229B46D3B7}"/>
              </a:ext>
            </a:extLst>
          </p:cNvPr>
          <p:cNvSpPr txBox="1">
            <a:spLocks/>
          </p:cNvSpPr>
          <p:nvPr/>
        </p:nvSpPr>
        <p:spPr>
          <a:xfrm>
            <a:off x="1524000" y="1890106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13800" b="1" dirty="0" err="1"/>
              <a:t>Almost</a:t>
            </a:r>
            <a:r>
              <a:rPr lang="pt-BR" sz="13800" b="1" dirty="0"/>
              <a:t>-AFTER</a:t>
            </a:r>
          </a:p>
        </p:txBody>
      </p:sp>
      <p:sp>
        <p:nvSpPr>
          <p:cNvPr id="7" name="Subtítulo 2">
            <a:extLst>
              <a:ext uri="{FF2B5EF4-FFF2-40B4-BE49-F238E27FC236}">
                <a16:creationId xmlns:a16="http://schemas.microsoft.com/office/drawing/2014/main" id="{86F5771B-E80E-F7F9-BDA1-068FE561B60C}"/>
              </a:ext>
            </a:extLst>
          </p:cNvPr>
          <p:cNvSpPr txBox="1">
            <a:spLocks/>
          </p:cNvSpPr>
          <p:nvPr/>
        </p:nvSpPr>
        <p:spPr>
          <a:xfrm>
            <a:off x="1524000" y="4369781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dirty="0"/>
              <a:t>16/11/2022</a:t>
            </a:r>
          </a:p>
        </p:txBody>
      </p:sp>
    </p:spTree>
    <p:extLst>
      <p:ext uri="{BB962C8B-B14F-4D97-AF65-F5344CB8AC3E}">
        <p14:creationId xmlns:p14="http://schemas.microsoft.com/office/powerpoint/2010/main" val="33501371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2C7CD8-0528-F5B1-B4D6-F8E097B63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953A968-BCAF-CC61-F08C-A5C2E55A76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D6A7044-0635-6803-FFDA-C6C5892A56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9641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2D0A46-9053-80F9-FDB1-00F914591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2AA26EC-3759-88B7-5A49-E26B635815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F9D9C5F-1A47-7313-D687-F7D59A8DE8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4588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69BD432F-EBC1-4123-C520-A664D5E53C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26077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6</Words>
  <Application>Microsoft Office PowerPoint</Application>
  <PresentationFormat>Widescreen</PresentationFormat>
  <Paragraphs>6</Paragraphs>
  <Slides>23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23</vt:i4>
      </vt:variant>
    </vt:vector>
  </HeadingPairs>
  <TitlesOfParts>
    <vt:vector size="27" baseType="lpstr">
      <vt:lpstr>Arial</vt:lpstr>
      <vt:lpstr>Calibri</vt:lpstr>
      <vt:lpstr>Calibri Light</vt:lpstr>
      <vt:lpstr>Tema do Office</vt:lpstr>
      <vt:lpstr>BEFORE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BEFORE</dc:title>
  <dc:creator>Victor Otávio Andrade das Neves</dc:creator>
  <cp:lastModifiedBy>Victor Otávio Andrade das Neves</cp:lastModifiedBy>
  <cp:revision>3</cp:revision>
  <dcterms:created xsi:type="dcterms:W3CDTF">2022-11-17T02:41:57Z</dcterms:created>
  <dcterms:modified xsi:type="dcterms:W3CDTF">2022-12-09T17:40:47Z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efa4170-0d19-0005-0004-bc88714345d2_Enabled">
    <vt:lpwstr>true</vt:lpwstr>
  </property>
  <property fmtid="{D5CDD505-2E9C-101B-9397-08002B2CF9AE}" pid="3" name="MSIP_Label_defa4170-0d19-0005-0004-bc88714345d2_SetDate">
    <vt:lpwstr>2022-11-17T02:44:52Z</vt:lpwstr>
  </property>
  <property fmtid="{D5CDD505-2E9C-101B-9397-08002B2CF9AE}" pid="4" name="MSIP_Label_defa4170-0d19-0005-0004-bc88714345d2_Method">
    <vt:lpwstr>Standard</vt:lpwstr>
  </property>
  <property fmtid="{D5CDD505-2E9C-101B-9397-08002B2CF9AE}" pid="5" name="MSIP_Label_defa4170-0d19-0005-0004-bc88714345d2_Name">
    <vt:lpwstr>defa4170-0d19-0005-0004-bc88714345d2</vt:lpwstr>
  </property>
  <property fmtid="{D5CDD505-2E9C-101B-9397-08002B2CF9AE}" pid="6" name="MSIP_Label_defa4170-0d19-0005-0004-bc88714345d2_SiteId">
    <vt:lpwstr>11b48343-7801-45c6-8417-6f87144fdcb3</vt:lpwstr>
  </property>
  <property fmtid="{D5CDD505-2E9C-101B-9397-08002B2CF9AE}" pid="7" name="MSIP_Label_defa4170-0d19-0005-0004-bc88714345d2_ActionId">
    <vt:lpwstr>21acbcfb-8ecf-469c-9437-f2a3a24088d8</vt:lpwstr>
  </property>
  <property fmtid="{D5CDD505-2E9C-101B-9397-08002B2CF9AE}" pid="8" name="MSIP_Label_defa4170-0d19-0005-0004-bc88714345d2_ContentBits">
    <vt:lpwstr>0</vt:lpwstr>
  </property>
</Properties>
</file>